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E3B3-9CB3-44E7-811B-BF8289B5711F}" type="datetimeFigureOut">
              <a:rPr lang="en-US" smtClean="0"/>
              <a:t>3/21/2008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BC55F-E9D9-4A67-88C9-9B0BF18176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E3B3-9CB3-44E7-811B-BF8289B5711F}" type="datetimeFigureOut">
              <a:rPr lang="en-US" smtClean="0"/>
              <a:t>3/21/2008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BC55F-E9D9-4A67-88C9-9B0BF18176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E3B3-9CB3-44E7-811B-BF8289B5711F}" type="datetimeFigureOut">
              <a:rPr lang="en-US" smtClean="0"/>
              <a:t>3/21/2008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BC55F-E9D9-4A67-88C9-9B0BF18176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E3B3-9CB3-44E7-811B-BF8289B5711F}" type="datetimeFigureOut">
              <a:rPr lang="en-US" smtClean="0"/>
              <a:t>3/21/2008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BC55F-E9D9-4A67-88C9-9B0BF18176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E3B3-9CB3-44E7-811B-BF8289B5711F}" type="datetimeFigureOut">
              <a:rPr lang="en-US" smtClean="0"/>
              <a:t>3/21/2008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BC55F-E9D9-4A67-88C9-9B0BF18176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E3B3-9CB3-44E7-811B-BF8289B5711F}" type="datetimeFigureOut">
              <a:rPr lang="en-US" smtClean="0"/>
              <a:t>3/21/2008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BC55F-E9D9-4A67-88C9-9B0BF18176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E3B3-9CB3-44E7-811B-BF8289B5711F}" type="datetimeFigureOut">
              <a:rPr lang="en-US" smtClean="0"/>
              <a:t>3/21/2008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BC55F-E9D9-4A67-88C9-9B0BF18176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E3B3-9CB3-44E7-811B-BF8289B5711F}" type="datetimeFigureOut">
              <a:rPr lang="en-US" smtClean="0"/>
              <a:t>3/21/2008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BC55F-E9D9-4A67-88C9-9B0BF18176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E3B3-9CB3-44E7-811B-BF8289B5711F}" type="datetimeFigureOut">
              <a:rPr lang="en-US" smtClean="0"/>
              <a:t>3/21/2008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BC55F-E9D9-4A67-88C9-9B0BF18176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E3B3-9CB3-44E7-811B-BF8289B5711F}" type="datetimeFigureOut">
              <a:rPr lang="en-US" smtClean="0"/>
              <a:t>3/21/2008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BC55F-E9D9-4A67-88C9-9B0BF18176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E3B3-9CB3-44E7-811B-BF8289B5711F}" type="datetimeFigureOut">
              <a:rPr lang="en-US" smtClean="0"/>
              <a:t>3/21/2008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BC55F-E9D9-4A67-88C9-9B0BF18176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4E3B3-9CB3-44E7-811B-BF8289B5711F}" type="datetimeFigureOut">
              <a:rPr lang="en-US" smtClean="0"/>
              <a:t>3/21/2008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BC55F-E9D9-4A67-88C9-9B0BF181766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vConnect</a:t>
            </a:r>
            <a:r>
              <a:rPr lang="en-US" dirty="0" smtClean="0"/>
              <a:t>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Web-based collaborative tool for audio/video conferencing.</a:t>
            </a:r>
          </a:p>
          <a:p>
            <a:r>
              <a:rPr lang="en-US" dirty="0" smtClean="0"/>
              <a:t>Project </a:t>
            </a:r>
            <a:r>
              <a:rPr lang="en-US" dirty="0" err="1" smtClean="0"/>
              <a:t>vConnect</a:t>
            </a:r>
            <a:r>
              <a:rPr lang="en-US" dirty="0" smtClean="0"/>
              <a:t> is about enabling users to speak with their friends and see them simultaneously in a conference. </a:t>
            </a:r>
          </a:p>
          <a:p>
            <a:r>
              <a:rPr lang="en-US" dirty="0" smtClean="0"/>
              <a:t>It is an online collaboration product, enabling a user to connect to his friends using only the web browser.</a:t>
            </a:r>
          </a:p>
          <a:p>
            <a:r>
              <a:rPr lang="en-US" dirty="0" err="1" smtClean="0"/>
              <a:t>vConnect</a:t>
            </a:r>
            <a:r>
              <a:rPr lang="en-US" dirty="0" smtClean="0"/>
              <a:t> aims at providing a distributed, highly fault tolerant and available system. 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 server and Database interaction</a:t>
            </a:r>
          </a:p>
          <a:p>
            <a:r>
              <a:rPr lang="en-US" dirty="0" smtClean="0"/>
              <a:t>Video transmission between two clients</a:t>
            </a:r>
          </a:p>
          <a:p>
            <a:r>
              <a:rPr lang="en-US" dirty="0" smtClean="0"/>
              <a:t>Audio transmission between two clients</a:t>
            </a:r>
          </a:p>
          <a:p>
            <a:r>
              <a:rPr lang="en-US" dirty="0" smtClean="0"/>
              <a:t>Chat application between two clients through SM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Difficulties faced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Audio/Video Transmission on multiple vendor laptops</a:t>
            </a:r>
          </a:p>
          <a:p>
            <a:r>
              <a:rPr lang="en-US" dirty="0" smtClean="0"/>
              <a:t>Integration of modules</a:t>
            </a:r>
          </a:p>
          <a:p>
            <a:r>
              <a:rPr lang="en-US" dirty="0" smtClean="0"/>
              <a:t>Use of Applets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101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vConnect Introduction</vt:lpstr>
      <vt:lpstr>Demo sequence</vt:lpstr>
      <vt:lpstr>Difficulties faced</vt:lpstr>
    </vt:vector>
  </TitlesOfParts>
  <Company>Laptop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vConnect Introduction</dc:title>
  <dc:creator>Anoop Jaishankar</dc:creator>
  <cp:lastModifiedBy>Anoop Jaishankar</cp:lastModifiedBy>
  <cp:revision>5</cp:revision>
  <dcterms:created xsi:type="dcterms:W3CDTF">2008-03-21T12:44:55Z</dcterms:created>
  <dcterms:modified xsi:type="dcterms:W3CDTF">2008-03-21T14:40:08Z</dcterms:modified>
</cp:coreProperties>
</file>